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582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727FD2-977D-44DE-AC56-5FBFFAE3AAC8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B24032-CEB0-4903-9179-F7FDD250C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9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4032-CEB0-4903-9179-F7FDD250C7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7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7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78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5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2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0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0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0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1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4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5B06-439D-43A6-84A4-D627E22ADCFB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3077-C400-4C46-8E9C-BFBCCC919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0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5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microsoft.com/office/2007/relationships/hdphoto" Target="../media/hdphoto1.wdp"/><Relationship Id="rId10" Type="http://schemas.openxmlformats.org/officeDocument/2006/relationships/image" Target="../media/image8.jpeg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hudson\Pictures\dareSquare300px-134x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814" y="2377297"/>
            <a:ext cx="1594656" cy="119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70747" y="2014902"/>
            <a:ext cx="411651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FREE</a:t>
            </a:r>
            <a:r>
              <a:rPr lang="en-US" dirty="0"/>
              <a:t> Annual Family Fun Event to support </a:t>
            </a:r>
          </a:p>
          <a:p>
            <a:pPr algn="ctr"/>
            <a:r>
              <a:rPr lang="en-US" dirty="0"/>
              <a:t>Drug Abuse Resistance Education</a:t>
            </a:r>
          </a:p>
          <a:p>
            <a:endParaRPr lang="en-US" dirty="0"/>
          </a:p>
          <a:p>
            <a:r>
              <a:rPr lang="en-US" sz="2800" b="1" dirty="0"/>
              <a:t>Kicking it with </a:t>
            </a:r>
          </a:p>
        </p:txBody>
      </p:sp>
      <p:pic>
        <p:nvPicPr>
          <p:cNvPr id="4" name="Picture 3" descr="C:\Users\asharpe\Desktop\My Pictures\My Pictures\DARE Graphics\darebann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0" y="8001000"/>
            <a:ext cx="366071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LO RES BR Logo Stacked THIRD CHOIC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915" y="7997890"/>
            <a:ext cx="19500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0"/>
            <a:ext cx="6858000" cy="19082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2019 D.A.R.E. Kick off</a:t>
            </a:r>
          </a:p>
          <a:p>
            <a:pPr algn="ctr"/>
            <a:r>
              <a:rPr lang="en-US" sz="3600" b="1" u="sng" dirty="0"/>
              <a:t>October 3, </a:t>
            </a:r>
            <a:r>
              <a:rPr lang="en-US" sz="3600" b="1" u="sng"/>
              <a:t>2019   4:00 pm-8:00 </a:t>
            </a:r>
            <a:r>
              <a:rPr lang="en-US" sz="3600" b="1" u="sng" dirty="0"/>
              <a:t>pm</a:t>
            </a:r>
          </a:p>
          <a:p>
            <a:pPr algn="ctr"/>
            <a:r>
              <a:rPr lang="en-US" sz="2800" b="1" u="sng" dirty="0"/>
              <a:t>Forest Park Shopping Center</a:t>
            </a:r>
          </a:p>
          <a:p>
            <a:pPr algn="ctr"/>
            <a:r>
              <a:rPr lang="en-US" dirty="0"/>
              <a:t>4711 Forest Drive Columbia, SC 29206</a:t>
            </a:r>
          </a:p>
        </p:txBody>
      </p:sp>
      <p:pic>
        <p:nvPicPr>
          <p:cNvPr id="1026" name="Picture 2" descr="https://upload.wikimedia.org/wikipedia/commons/0/09/RCSD_Patc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494" y="4532086"/>
            <a:ext cx="1109320" cy="128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odmp.org/media/image/agency/1218/121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83" y="4578522"/>
            <a:ext cx="1163955" cy="116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olumbiasc.net/depts/communications/cpd_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" y="4513844"/>
            <a:ext cx="989049" cy="118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se3.mm.bing.net/th?id=OIP.H_V3Di2vvJlhw00UkhGWywHaHa&amp;pid=15.1&amp;P=0&amp;w=300&amp;h=3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987" y="4568335"/>
            <a:ext cx="1186180" cy="118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-media-cache-ak0.pinimg.com/236x/a7/9c/c7/a79cc74acf51e300cd380f4036565009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20" y="4499958"/>
            <a:ext cx="953883" cy="123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34046" y="5775666"/>
            <a:ext cx="413625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FF0066"/>
                </a:solidFill>
              </a:rPr>
              <a:t>FREE</a:t>
            </a:r>
            <a:r>
              <a:rPr lang="en-US" sz="2000" i="1" dirty="0">
                <a:solidFill>
                  <a:srgbClr val="FF0066"/>
                </a:solidFill>
              </a:rPr>
              <a:t> Entertainment, Games for the kids, School Principals making</a:t>
            </a:r>
          </a:p>
          <a:p>
            <a:pPr algn="ctr"/>
            <a:r>
              <a:rPr lang="en-US" sz="2000" i="1" dirty="0">
                <a:solidFill>
                  <a:srgbClr val="FF0066"/>
                </a:solidFill>
              </a:rPr>
              <a:t> Ice Cream Clown Cones, and much, much, more!  Join </a:t>
            </a:r>
            <a:r>
              <a:rPr lang="en-US" sz="2000" i="1">
                <a:solidFill>
                  <a:srgbClr val="FF0066"/>
                </a:solidFill>
              </a:rPr>
              <a:t>us! </a:t>
            </a:r>
            <a:endParaRPr lang="en-US" sz="2000" i="1" dirty="0">
              <a:solidFill>
                <a:srgbClr val="FF0066"/>
              </a:solidFill>
            </a:endParaRPr>
          </a:p>
        </p:txBody>
      </p:sp>
      <p:pic>
        <p:nvPicPr>
          <p:cNvPr id="1038" name="Picture 14" descr="https://tse2.mm.bing.net/th?id=OIP.L7QEizwCl4FLTavxziL3rQHaFj&amp;pid=15.1&amp;P=0&amp;w=244&amp;h=18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07009"/>
            <a:ext cx="1334046" cy="117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jhudson\AppData\Local\Microsoft\Windows\Temporary Internet Files\Content.IE5\SNAXBS3H\Balloons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20" y="2031325"/>
            <a:ext cx="10096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upload.wikimedia.org/wikipedia/en/5/5f/South_Carolina_Highway_Patrol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25" y="5825593"/>
            <a:ext cx="1248881" cy="11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C:\Users\Frank\Pictures\Tpig Logo 2016.png"/>
          <p:cNvPicPr/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6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65019" y="7969108"/>
            <a:ext cx="1724269" cy="115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 rot="2047582">
            <a:off x="4917904" y="2799733"/>
            <a:ext cx="189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DARE Officers</a:t>
            </a:r>
          </a:p>
        </p:txBody>
      </p:sp>
      <p:pic>
        <p:nvPicPr>
          <p:cNvPr id="1027" name="Picture 3" descr="C:\Users\jhudson\AppData\Local\Microsoft\Windows\Temporary Internet Files\Content.IE5\570XN9E4\ice-cream-trans-fats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6713">
            <a:off x="152646" y="2228165"/>
            <a:ext cx="1049993" cy="7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 rot="19794699">
            <a:off x="419116" y="2819794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LIVE PD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972" y="3622977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LIVE PD Officer will be scooping ice cream  purchased at Baskin-Robbins!</a:t>
            </a:r>
          </a:p>
        </p:txBody>
      </p:sp>
      <p:pic>
        <p:nvPicPr>
          <p:cNvPr id="6" name="Picture 5" descr="C:\Users\asharpe.DARE01\AppData\Local\Microsoft\Windows\Temporary Internet Files\Content.Word\Grouchos_CircleLogo_Silo1.png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999" y="7997890"/>
            <a:ext cx="149523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asharpe.DARE01\Desktop\FARMA%20logo.png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10400"/>
            <a:ext cx="6858000" cy="987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6" descr="Police Division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941" y="4453974"/>
            <a:ext cx="1301935" cy="130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2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Hudson, Janet</dc:creator>
  <cp:lastModifiedBy>Andy Smith</cp:lastModifiedBy>
  <cp:revision>24</cp:revision>
  <cp:lastPrinted>2018-08-02T16:58:49Z</cp:lastPrinted>
  <dcterms:created xsi:type="dcterms:W3CDTF">2018-07-19T18:28:07Z</dcterms:created>
  <dcterms:modified xsi:type="dcterms:W3CDTF">2019-09-26T20:52:55Z</dcterms:modified>
</cp:coreProperties>
</file>